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64" r:id="rId4"/>
    <p:sldId id="266" r:id="rId5"/>
    <p:sldId id="269" r:id="rId6"/>
  </p:sldIdLst>
  <p:sldSz cx="11522075" cy="6480175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 userDrawn="1">
          <p15:clr>
            <a:srgbClr val="A4A3A4"/>
          </p15:clr>
        </p15:guide>
        <p15:guide id="2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56" y="64"/>
      </p:cViewPr>
      <p:guideLst>
        <p:guide orient="horz" pos="2041"/>
        <p:guide pos="36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TextBox 4"/>
          <p:cNvSpPr txBox="1"/>
          <p:nvPr>
            <p:custDataLst>
              <p:tags r:id="rId2"/>
            </p:custDataLst>
          </p:nvPr>
        </p:nvSpPr>
        <p:spPr>
          <a:xfrm>
            <a:off x="1817370" y="1224280"/>
            <a:ext cx="78873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2023 | USTC</a:t>
            </a:r>
            <a:endParaRPr lang="en-US" altLang="zh-CN" sz="6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Times New Roman" panose="02020603050405020304" charset="0"/>
              <a:ea typeface="华文行楷" panose="02010800040101010101" charset="-122"/>
              <a:cs typeface="Times New Roman" panose="02020603050405020304" charset="0"/>
            </a:endParaRPr>
          </a:p>
          <a:p>
            <a:r>
              <a:rPr lang="zh-CN" altLang="en-US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第四届临床医学夏令营</a:t>
            </a:r>
            <a:endParaRPr lang="en-US" altLang="zh-CN" sz="6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Times New Roman" panose="02020603050405020304" charset="0"/>
              <a:ea typeface="华文行楷" panose="02010800040101010101" charset="-122"/>
              <a:cs typeface="Times New Roman" panose="02020603050405020304" charset="0"/>
            </a:endParaRPr>
          </a:p>
          <a:p>
            <a:r>
              <a:rPr lang="en-US" altLang="zh-CN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-XXX</a:t>
            </a:r>
            <a:r>
              <a:rPr lang="zh-CN" altLang="en-US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学科介绍</a:t>
            </a:r>
            <a:endParaRPr lang="zh-CN" altLang="en-US" sz="6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Times New Roman" panose="02020603050405020304" charset="0"/>
              <a:ea typeface="华文行楷" panose="020108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4"/>
          <p:cNvSpPr txBox="1"/>
          <p:nvPr/>
        </p:nvSpPr>
        <p:spPr>
          <a:xfrm>
            <a:off x="719886" y="1440155"/>
            <a:ext cx="8404001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学科发展历程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科室概况（亚专科、人才队伍、学科带头人）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科室临床能力水平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科室科研能力水平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（研究生取得的成果）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教学水平（研究生培养的情况、方式方法等）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国际交流</a:t>
            </a:r>
            <a:endParaRPr lang="en-US" altLang="zh-CN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学科未来规划等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400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r>
              <a:rPr lang="zh-CN" altLang="en-US" sz="24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上述仅供参考（应简要说明研究生培养情况）</a:t>
            </a:r>
            <a:endParaRPr lang="en-US" altLang="zh-CN" sz="2400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1383665" y="1727835"/>
            <a:ext cx="87553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欢迎加入</a:t>
            </a:r>
            <a:r>
              <a:rPr lang="en-US" altLang="zh-CN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XXX</a:t>
            </a:r>
            <a:r>
              <a:rPr lang="zh-CN" altLang="en-US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学科大家庭</a:t>
            </a:r>
            <a:endParaRPr lang="en-US" altLang="zh-CN" sz="6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Times New Roman" panose="02020603050405020304" charset="0"/>
              <a:ea typeface="华文行楷" panose="02010800040101010101" charset="-122"/>
              <a:cs typeface="Times New Roman" panose="02020603050405020304" charset="0"/>
            </a:endParaRPr>
          </a:p>
          <a:p>
            <a:pPr algn="ctr"/>
            <a:r>
              <a:rPr lang="en-US" altLang="zh-CN" sz="6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ea typeface="华文行楷" panose="02010800040101010101" charset="-122"/>
                <a:cs typeface="Times New Roman" panose="02020603050405020304" charset="0"/>
              </a:rPr>
              <a:t>THANKS</a:t>
            </a:r>
            <a:endParaRPr lang="en-US" altLang="zh-CN" sz="6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6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zEzZWM3ZjE1NTdmOTdlODVlZWViMTA4NTQzYWEzMjMifQ=="/>
  <p:tag name="KSO_WPP_MARK_KEY" val="4c9de807-38e2-458a-a0c4-4085ffebef5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自定义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华文行楷</vt:lpstr>
      <vt:lpstr>楷体</vt:lpstr>
      <vt:lpstr>新宋体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one</dc:creator>
  <cp:lastModifiedBy>杜杰</cp:lastModifiedBy>
  <cp:revision>15</cp:revision>
  <dcterms:created xsi:type="dcterms:W3CDTF">2021-07-05T08:40:00Z</dcterms:created>
  <dcterms:modified xsi:type="dcterms:W3CDTF">2023-06-26T01:34:05Z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344DD67CF95042159F000843DC78F2F4</vt:lpwstr>
  </property>
  <property fmtid="{D5CDD505-2E9C-101B-9397-08002B2CF9AE}" pid="3" name="KSOProductBuildVer">
    <vt:lpwstr>2052-11.1.0.14309</vt:lpwstr>
  </property>
</Properties>
</file>